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4A10-E9E9-428B-BE7B-30C77F4394C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0918-33F9-4BA2-9CF3-5E4ABB28A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4A10-E9E9-428B-BE7B-30C77F4394C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0918-33F9-4BA2-9CF3-5E4ABB28A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4A10-E9E9-428B-BE7B-30C77F4394C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0918-33F9-4BA2-9CF3-5E4ABB28A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4A10-E9E9-428B-BE7B-30C77F4394C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0918-33F9-4BA2-9CF3-5E4ABB28A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4A10-E9E9-428B-BE7B-30C77F4394C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0918-33F9-4BA2-9CF3-5E4ABB28A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4A10-E9E9-428B-BE7B-30C77F4394C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0918-33F9-4BA2-9CF3-5E4ABB28A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4A10-E9E9-428B-BE7B-30C77F4394C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0918-33F9-4BA2-9CF3-5E4ABB28A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4A10-E9E9-428B-BE7B-30C77F4394C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0918-33F9-4BA2-9CF3-5E4ABB28A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4A10-E9E9-428B-BE7B-30C77F4394C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0918-33F9-4BA2-9CF3-5E4ABB28A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4A10-E9E9-428B-BE7B-30C77F4394C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0918-33F9-4BA2-9CF3-5E4ABB28A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4A10-E9E9-428B-BE7B-30C77F4394C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0918-33F9-4BA2-9CF3-5E4ABB28A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B4A10-E9E9-428B-BE7B-30C77F4394C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0918-33F9-4BA2-9CF3-5E4ABB28AE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kscialabba</dc:creator>
  <cp:lastModifiedBy>Katherine Macedo</cp:lastModifiedBy>
  <cp:revision>1</cp:revision>
  <dcterms:created xsi:type="dcterms:W3CDTF">2016-05-29T01:33:26Z</dcterms:created>
  <dcterms:modified xsi:type="dcterms:W3CDTF">2020-02-04T20:47:46Z</dcterms:modified>
</cp:coreProperties>
</file>